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5" r:id="rId6"/>
    <p:sldId id="267" r:id="rId7"/>
    <p:sldId id="268" r:id="rId8"/>
    <p:sldId id="260" r:id="rId9"/>
    <p:sldId id="261" r:id="rId10"/>
    <p:sldId id="269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62" r:id="rId28"/>
    <p:sldId id="263" r:id="rId29"/>
    <p:sldId id="264" r:id="rId30"/>
  </p:sldIdLst>
  <p:sldSz cx="14630400" cy="8229600"/>
  <p:notesSz cx="8229600" cy="14630400"/>
  <p:embeddedFontLst>
    <p:embeddedFont>
      <p:font typeface="Source Sans 3" panose="020B0604020202020204" charset="0"/>
      <p:regular r:id="rId32"/>
    </p:embeddedFont>
    <p:embeddedFont>
      <p:font typeface="Source Serif 4 Semi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usha Hande" userId="0bdff1f8-3d9e-411d-9932-a11b8d44a9a3" providerId="ADAL" clId="{4B102ADA-F555-4ECB-A953-A677DA4A7ECD}"/>
    <pc:docChg chg="custSel modSld">
      <pc:chgData name="Tanusha Hande" userId="0bdff1f8-3d9e-411d-9932-a11b8d44a9a3" providerId="ADAL" clId="{4B102ADA-F555-4ECB-A953-A677DA4A7ECD}" dt="2025-09-19T07:22:53.315" v="1" actId="478"/>
      <pc:docMkLst>
        <pc:docMk/>
      </pc:docMkLst>
      <pc:sldChg chg="delSp modSp mod">
        <pc:chgData name="Tanusha Hande" userId="0bdff1f8-3d9e-411d-9932-a11b8d44a9a3" providerId="ADAL" clId="{4B102ADA-F555-4ECB-A953-A677DA4A7ECD}" dt="2025-09-19T07:22:53.315" v="1" actId="478"/>
        <pc:sldMkLst>
          <pc:docMk/>
          <pc:sldMk cId="0" sldId="262"/>
        </pc:sldMkLst>
        <pc:spChg chg="del mod">
          <ac:chgData name="Tanusha Hande" userId="0bdff1f8-3d9e-411d-9932-a11b8d44a9a3" providerId="ADAL" clId="{4B102ADA-F555-4ECB-A953-A677DA4A7ECD}" dt="2025-09-19T07:22:53.315" v="1" actId="478"/>
          <ac:spMkLst>
            <pc:docMk/>
            <pc:sldMk cId="0" sldId="262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981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Software Development Portfolio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Showcasing two key projects demonstrating full-stack development and DevOps expertise</a:t>
            </a:r>
          </a:p>
          <a:p>
            <a:pPr marL="0" indent="0" algn="ctr">
              <a:lnSpc>
                <a:spcPts val="3000"/>
              </a:lnSpc>
              <a:buNone/>
            </a:pPr>
            <a:endParaRPr lang="en-US" sz="1850" dirty="0">
              <a:solidFill>
                <a:srgbClr val="272525"/>
              </a:solidFill>
              <a:latin typeface="Source Sans 3" pitchFamily="34" charset="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US" sz="1850">
                <a:solidFill>
                  <a:srgbClr val="272525"/>
                </a:solidFill>
                <a:latin typeface="Source Sans 3" pitchFamily="34" charset="0"/>
              </a:rPr>
              <a:t>						- Tanusha Hande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4CE73F-A746-E6B5-9164-DB4D2AEFF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76" y="772160"/>
            <a:ext cx="10696447" cy="66852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5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">
            <a:extLst>
              <a:ext uri="{FF2B5EF4-FFF2-40B4-BE49-F238E27FC236}">
                <a16:creationId xmlns:a16="http://schemas.microsoft.com/office/drawing/2014/main" id="{C8D5987A-2C1F-0D35-BC9F-461019589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29280"/>
            <a:ext cx="6353659" cy="397103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277D7C-A9C9-4F5D-DE67-58D46488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0" y="2129282"/>
            <a:ext cx="6353658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831539-E86D-61BE-432D-78032E677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9" y="1677401"/>
            <a:ext cx="7165581" cy="447848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A88E04BB-FE37-8CDB-F946-6C6E5BCE0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75" y="1781991"/>
            <a:ext cx="6921793" cy="43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7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157564" y="2829"/>
            <a:ext cx="2251984" cy="2119211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84635" y="7240399"/>
            <a:ext cx="774442" cy="77444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2123" y="6865329"/>
            <a:ext cx="2714358" cy="136426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9206C7-836C-EF29-111D-5DCC01BAC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7" y="1608344"/>
            <a:ext cx="7034675" cy="4396671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B43527-406E-0B02-30DF-1E71D959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98929" y="1686814"/>
            <a:ext cx="6783566" cy="423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3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7986C3-1E67-49E3-9E4E-F77C2A7D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30425"/>
            <a:ext cx="6349999" cy="3968748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055BABCC-DDD8-117C-0465-3AF049CD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38" y="2138362"/>
            <a:ext cx="6350000" cy="39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5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2F2647-F157-53F2-3D11-6B0142F5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30425"/>
            <a:ext cx="6349999" cy="3968748"/>
          </a:xfrm>
          <a:prstGeom prst="rect">
            <a:avLst/>
          </a:prstGeom>
        </p:spPr>
      </p:pic>
      <p:pic>
        <p:nvPicPr>
          <p:cNvPr id="7" name="Picture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2582F06F-E994-B2E4-D8C2-0E1CCCAC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38" y="2130425"/>
            <a:ext cx="6350000" cy="39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D7900EDC-3BCB-EEB1-07AF-6CC1EE7B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9" y="1719731"/>
            <a:ext cx="7047550" cy="4407935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79768E55-1076-9A4C-99E5-E8F51CAB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199" y="1719731"/>
            <a:ext cx="7078516" cy="44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4ADEA9-5332-8F61-9407-93312678B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29280"/>
            <a:ext cx="6353659" cy="39710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101B7763-DF77-C002-B5F1-0E9A016FD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0" y="2129282"/>
            <a:ext cx="6353658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06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764DA0C0-C229-1B90-B1C6-046FACB5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61049"/>
            <a:ext cx="6353659" cy="39074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65F64CB5-1EC3-2C40-CF74-B2F2A39C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0" y="2129282"/>
            <a:ext cx="6353658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10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892AB4FF-5E50-E93C-132A-1C705134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37222"/>
            <a:ext cx="6353659" cy="395515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D61271F-0F67-5857-B721-7631208E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0" y="2129282"/>
            <a:ext cx="6353658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6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562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38976"/>
            <a:ext cx="6357818" cy="2282071"/>
          </a:xfrm>
          <a:prstGeom prst="roundRect">
            <a:avLst>
              <a:gd name="adj" fmla="val 440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84659" y="3485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84659" y="3981450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Course Management System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84659" y="4508063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Python-based CRUD application with SQLite database for educational administration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238976"/>
            <a:ext cx="6357818" cy="2282071"/>
          </a:xfrm>
          <a:prstGeom prst="roundRect">
            <a:avLst>
              <a:gd name="adj" fmla="val 440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81793" y="3485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1793" y="3981450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Spring Boot DevOps Pipeline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81793" y="4508063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Complete CI/CD implementation with GitHub, Jenkins, and Docker containerization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579024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Both projects demonstrate practical software engineering skills and modern development practices.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4B0DEE-D2AF-C608-73F1-8F5FFD52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29280"/>
            <a:ext cx="6353659" cy="39710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7128F835-3AB6-2F39-1ABA-B0DB67BF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0" y="2129282"/>
            <a:ext cx="6353658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0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BED794-FFAC-C1D0-068D-389750A4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18" y="1905210"/>
            <a:ext cx="6353659" cy="395515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469E0722-71DD-AC50-E2A2-61C949CF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23" y="1905210"/>
            <a:ext cx="6353658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7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mputer screen shot of a computer">
            <a:extLst>
              <a:ext uri="{FF2B5EF4-FFF2-40B4-BE49-F238E27FC236}">
                <a16:creationId xmlns:a16="http://schemas.microsoft.com/office/drawing/2014/main" id="{0DE01785-0E85-1382-14E5-E7C1805B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29280"/>
            <a:ext cx="6353659" cy="39710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09997540-AD88-E331-1C06-87E640D9A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0" y="2129282"/>
            <a:ext cx="6353658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417FA9D5-B861-B663-7C8F-FC78F9279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6" y="1731892"/>
            <a:ext cx="6987654" cy="436728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B94466-0AD4-5512-69EA-751814C1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37" y="1731892"/>
            <a:ext cx="6987653" cy="43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A526FF88-6A12-7A19-205B-A7FCACB22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29280"/>
            <a:ext cx="6353659" cy="39710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1C3C22-47B1-4FAE-835F-2863FF6E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0" y="2129282"/>
            <a:ext cx="6353658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76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EAAAE10-641A-C95E-4EA7-6533B12F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30425"/>
            <a:ext cx="6349999" cy="3968748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3C3D07-BB49-79AF-5ED5-2C8A2113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38" y="2130425"/>
            <a:ext cx="6350000" cy="39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7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6AD6A1-460B-5E3C-FC4C-1AA1D51E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29280"/>
            <a:ext cx="6353659" cy="39710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9FABAB-8430-B211-E5B6-8CB7FBF7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0" y="2129282"/>
            <a:ext cx="6353658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99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0585"/>
            <a:ext cx="82706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Technical Skills Demonstrated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032891"/>
            <a:ext cx="30421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Backend Development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62415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 programming with SQLite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09088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Spring Boot framework mastery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5576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 design and operations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14761" y="50328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DevOps &amp; Tools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14761" y="562415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Version control with GitHub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614761" y="609088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CI/CD pipeline with Jenkins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14761" y="65576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Docker containerization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614761" y="702433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deployment strategies</a:t>
            </a:r>
            <a:endParaRPr lang="en-US" sz="18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31256"/>
            <a:ext cx="71348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Impact &amp; Learning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614023"/>
            <a:ext cx="6357818" cy="2184202"/>
          </a:xfrm>
          <a:prstGeom prst="roundRect">
            <a:avLst>
              <a:gd name="adj" fmla="val 460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07519" y="3883819"/>
            <a:ext cx="38164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Course Management System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07519" y="4379357"/>
            <a:ext cx="58182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Gained expertise in database operations, Python development, and user interface design. Demonstrated ability to create functional educational software solutions.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3614023"/>
            <a:ext cx="6357818" cy="2184202"/>
          </a:xfrm>
          <a:prstGeom prst="roundRect">
            <a:avLst>
              <a:gd name="adj" fmla="val 460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704653" y="38838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DevOps Pipeline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704653" y="4379357"/>
            <a:ext cx="58182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Mastered modern deployment practices, containerization, and continuous integration. Built foundation for scalable application architecture.</a:t>
            </a:r>
            <a:endParaRPr lang="en-US" sz="18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650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22802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projects showcase a comprehensive understanding of both traditional software development and modern DevOps practices.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26327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From database management to containerized deployments, this portfolio demonstrates readiness for full-stack development roles in today's technology landscape.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68154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Ready to contribute to innovative software solutions!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124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Course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682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77916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comprehensive system for managing educational courses with full CRUD functionality, providing administrators with tools to efficiently handle course data.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28280"/>
            <a:ext cx="50436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Course Management System Features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58979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1565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Database Operations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652129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Complete CRUD functionality using SQLite for reliable data persistence and retrieval of course information.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258979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156591"/>
            <a:ext cx="32636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Python Implementation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652129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Clean, efficient Python code structure with proper error handling and data validation mechanisms.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258979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156591"/>
            <a:ext cx="31740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652129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Intuitive interface design allowing easy navigation through course creation, editing, and management functions.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4F85AA25-675C-C4BB-FA6A-AF088F1C2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208" y="495872"/>
            <a:ext cx="6760072" cy="3513562"/>
          </a:xfrm>
          <a:prstGeom prst="rect">
            <a:avLst/>
          </a:prstGeom>
        </p:spPr>
      </p:pic>
      <p:pic>
        <p:nvPicPr>
          <p:cNvPr id="5" name="Picture 4" descr="A screenshot of a computer program">
            <a:extLst>
              <a:ext uri="{FF2B5EF4-FFF2-40B4-BE49-F238E27FC236}">
                <a16:creationId xmlns:a16="http://schemas.microsoft.com/office/drawing/2014/main" id="{5CF3F77A-727C-ED59-675D-E27D5030F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72" y="495872"/>
            <a:ext cx="6405301" cy="3618928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750F0C7-0991-4309-0700-474C7CF4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9569"/>
          <a:stretch/>
        </p:blipFill>
        <p:spPr>
          <a:xfrm>
            <a:off x="174594" y="4384664"/>
            <a:ext cx="6512080" cy="3664138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90ACA6-01D6-4ABA-4431-FB18AD4297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526"/>
          <a:stretch/>
        </p:blipFill>
        <p:spPr>
          <a:xfrm>
            <a:off x="7231208" y="4508495"/>
            <a:ext cx="6997093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2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7CD29-CED6-E37B-C022-852EFAD19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89A63-EDD3-4D02-88B7-9F068C63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60415" y="495872"/>
            <a:ext cx="6701657" cy="3513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BA6CE-603B-04B9-3274-EE0E6A76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328" y="333742"/>
            <a:ext cx="5826581" cy="3826267"/>
          </a:xfrm>
          <a:prstGeom prst="rect">
            <a:avLst/>
          </a:prstGeom>
        </p:spPr>
      </p:pic>
      <p:pic>
        <p:nvPicPr>
          <p:cNvPr id="4" name="Picture 3" descr="A computer screen with text on it">
            <a:extLst>
              <a:ext uri="{FF2B5EF4-FFF2-40B4-BE49-F238E27FC236}">
                <a16:creationId xmlns:a16="http://schemas.microsoft.com/office/drawing/2014/main" id="{52EBDF42-D981-CA51-CFFE-31AD8202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32" y="4361547"/>
            <a:ext cx="6331124" cy="3549832"/>
          </a:xfrm>
          <a:prstGeom prst="rect">
            <a:avLst/>
          </a:prstGeom>
        </p:spPr>
      </p:pic>
      <p:pic>
        <p:nvPicPr>
          <p:cNvPr id="8" name="Picture 7" descr="A screenshot of a computer program">
            <a:extLst>
              <a:ext uri="{FF2B5EF4-FFF2-40B4-BE49-F238E27FC236}">
                <a16:creationId xmlns:a16="http://schemas.microsoft.com/office/drawing/2014/main" id="{E3D1FD6A-38B9-6344-2EA5-411F6430E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415" y="4361547"/>
            <a:ext cx="6835151" cy="30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2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FC6FE0E-7F4F-DF96-1CFA-6E63C66E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84" y="1138457"/>
            <a:ext cx="7162639" cy="445712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B74AE6-FFBC-36A4-BA4E-55179C9A3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394" y="1138457"/>
            <a:ext cx="6851593" cy="22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124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Spring Boot DevOps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682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77916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a modern DevOps pipeline showcasing continuous integration and deployment practices using industry-standard tools and containerization technologies.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01673"/>
            <a:ext cx="40193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DevOps Pipeline Architecture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832372"/>
            <a:ext cx="6477476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029188"/>
            <a:ext cx="34687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Spring Boot Development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3524726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robust Java application with Spring Boot framework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832372"/>
            <a:ext cx="6477476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4516" y="3029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54516" y="3524726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Pushed code to GitHub repository with proper branching strategy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530090"/>
            <a:ext cx="6477476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77039" y="57269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CI/CD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77039" y="6222444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Connected Jenkins for automated build and deployment processes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30090"/>
            <a:ext cx="6477476" cy="9575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54516" y="57269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Containerization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54516" y="6222444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Dockerized application for consistent deployment across environments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8eca3ca-1276-46d5-9d9d-a0f2a028920f}" enabled="0" method="" siteId="{c8eca3ca-1276-46d5-9d9d-a0f2a028920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359</Words>
  <Application>Microsoft Office PowerPoint</Application>
  <PresentationFormat>Custom</PresentationFormat>
  <Paragraphs>62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Source Serif 4 Semi Bold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Tanusha Hande</cp:lastModifiedBy>
  <cp:revision>3</cp:revision>
  <dcterms:created xsi:type="dcterms:W3CDTF">2025-09-18T10:53:37Z</dcterms:created>
  <dcterms:modified xsi:type="dcterms:W3CDTF">2025-09-19T07:22:59Z</dcterms:modified>
</cp:coreProperties>
</file>